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9"/>
  </p:normalViewPr>
  <p:slideViewPr>
    <p:cSldViewPr snapToGrid="0">
      <p:cViewPr varScale="1">
        <p:scale>
          <a:sx n="90" d="100"/>
          <a:sy n="90" d="100"/>
        </p:scale>
        <p:origin x="232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90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7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0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72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4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3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3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47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4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27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21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2/6/23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4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F886182-3ADC-447F-B077-24411DB565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58BDCA-2FA7-A531-B2D6-34881F32D1D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747"/>
          <a:stretch/>
        </p:blipFill>
        <p:spPr>
          <a:xfrm>
            <a:off x="-4" y="10"/>
            <a:ext cx="1219200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7F1335F-97CE-4842-9A57-2B6A3F459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3265714"/>
            <a:ext cx="12192002" cy="359228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84000">
                <a:srgbClr val="000000">
                  <a:alpha val="58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B18E8D-D0D5-F066-247A-C45BF27240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647700"/>
            <a:ext cx="5448300" cy="3099547"/>
          </a:xfrm>
        </p:spPr>
        <p:txBody>
          <a:bodyPr anchor="t">
            <a:normAutofit/>
          </a:bodyPr>
          <a:lstStyle/>
          <a:p>
            <a:pPr algn="r"/>
            <a:r>
              <a:rPr lang="en-FI" dirty="0"/>
              <a:t>Sample powerpoint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2C04E1-2F33-0F1B-73FA-C695BE3F6D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1" y="5075227"/>
            <a:ext cx="5448300" cy="906473"/>
          </a:xfrm>
        </p:spPr>
        <p:txBody>
          <a:bodyPr>
            <a:normAutofit/>
          </a:bodyPr>
          <a:lstStyle/>
          <a:p>
            <a:pPr algn="r"/>
            <a:r>
              <a:rPr lang="en-FI">
                <a:solidFill>
                  <a:srgbClr val="FFFFFF"/>
                </a:solidFill>
              </a:rPr>
              <a:t>Just a sample</a:t>
            </a:r>
          </a:p>
        </p:txBody>
      </p:sp>
    </p:spTree>
    <p:extLst>
      <p:ext uri="{BB962C8B-B14F-4D97-AF65-F5344CB8AC3E}">
        <p14:creationId xmlns:p14="http://schemas.microsoft.com/office/powerpoint/2010/main" val="220453966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AnalogousFromRegularSeed_2SEEDS">
      <a:dk1>
        <a:srgbClr val="000000"/>
      </a:dk1>
      <a:lt1>
        <a:srgbClr val="FFFFFF"/>
      </a:lt1>
      <a:dk2>
        <a:srgbClr val="1B2130"/>
      </a:dk2>
      <a:lt2>
        <a:srgbClr val="F0F0F3"/>
      </a:lt2>
      <a:accent1>
        <a:srgbClr val="9FA812"/>
      </a:accent1>
      <a:accent2>
        <a:srgbClr val="D19325"/>
      </a:accent2>
      <a:accent3>
        <a:srgbClr val="6CB220"/>
      </a:accent3>
      <a:accent4>
        <a:srgbClr val="1798D5"/>
      </a:accent4>
      <a:accent5>
        <a:srgbClr val="295BE7"/>
      </a:accent5>
      <a:accent6>
        <a:srgbClr val="482DD9"/>
      </a:accent6>
      <a:hlink>
        <a:srgbClr val="473FBF"/>
      </a:hlink>
      <a:folHlink>
        <a:srgbClr val="7F7F7F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Grandview</vt:lpstr>
      <vt:lpstr>Grandview Display</vt:lpstr>
      <vt:lpstr>CitationVTI</vt:lpstr>
      <vt:lpstr>Sample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powerpoint</dc:title>
  <dc:creator>Juuso Seppälä</dc:creator>
  <cp:lastModifiedBy>Juuso Seppälä</cp:lastModifiedBy>
  <cp:revision>1</cp:revision>
  <dcterms:created xsi:type="dcterms:W3CDTF">2023-02-06T12:54:51Z</dcterms:created>
  <dcterms:modified xsi:type="dcterms:W3CDTF">2023-02-06T12:56:05Z</dcterms:modified>
</cp:coreProperties>
</file>